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76" r:id="rId9"/>
    <p:sldId id="277" r:id="rId10"/>
    <p:sldId id="267" r:id="rId11"/>
    <p:sldId id="269" r:id="rId12"/>
    <p:sldId id="274" r:id="rId13"/>
    <p:sldId id="273" r:id="rId14"/>
    <p:sldId id="25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10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11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12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13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28197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16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 smtClean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ПЛАН ИССЛЕДОВАНИЙ</a:t>
            </a:r>
            <a:endParaRPr lang="ru-RU" sz="2600" b="1" dirty="0">
              <a:latin typeface="Times New Roman" panose="02020603050405020304" pitchFamily="18" charset="0"/>
              <a:ea typeface="Open Sans Light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План исследований: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/>
                <a:ea typeface="+mn-lt"/>
                <a:cs typeface="+mn-lt"/>
              </a:rPr>
              <a:t>выборка: у 5 человек взяли интервью (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CVO-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архитектор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 IT 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компании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инженер и 3 разработчика из </a:t>
            </a:r>
            <a:r>
              <a:rPr lang="ru-RU" sz="1800" dirty="0" err="1" smtClean="0">
                <a:latin typeface="Times New Roman"/>
                <a:ea typeface="+mn-lt"/>
                <a:cs typeface="+mn-lt"/>
              </a:rPr>
              <a:t>бигтех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компаний) и 26 опросили;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600" dirty="0" smtClean="0">
                <a:latin typeface="Times New Roman"/>
                <a:cs typeface="Times New Roman"/>
              </a:rPr>
              <a:t>гипотезы: </a:t>
            </a:r>
            <a:endParaRPr lang="en-US" sz="1600" dirty="0" smtClean="0">
              <a:latin typeface="Times New Roman"/>
              <a:cs typeface="Times New Roman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азработчики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QA тратят значительное время на ручную подготовку тестовых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екущие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зарубежные аналоги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удовлетворяют потребности российских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пользователей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озможность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прямой записи в БД и визуального редактирования структуры — ключевые конкурентные преимущества, которые повысят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конверсию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овместная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над данными в команде —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востребованная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готовы платить за увеличение лимитов (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1k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нтеграция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Telegram/VK для уведомлений —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важный функционал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оссийские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 предпочитают использовать отечественные AI API из-за требований ФЗ-152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ели исследования: проверить востребованность продукта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Fillusion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целевой аудитории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выявить текущие используемые решения для генерации тестовых данных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оценить восприятие ключевых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фич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обратную связь по модели монетизации.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710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 smtClean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ИССЛЕДОВАНИЙ</a:t>
            </a:r>
            <a:endParaRPr lang="ru-RU" sz="2600" b="1" dirty="0">
              <a:latin typeface="Times New Roman" panose="02020603050405020304" pitchFamily="18" charset="0"/>
              <a:ea typeface="Open Sans Light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Итоги исследований: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над данными в команде —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востребованная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Telegram/VK для уведомлений —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важный функционал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частично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1k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Какие изменения необходимы: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стоит увеличить бесплатный лимит строк до 5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 не являются приоритетом для MVP — их реализацию стоит рассматривать только при наличии дополнительных ресурсов и времени после фокусировки на ключевых функциях.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103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1171</Words>
  <Application>Microsoft Office PowerPoint</Application>
  <PresentationFormat>Широкоэкранный</PresentationFormat>
  <Paragraphs>152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3" baseType="lpstr">
      <vt:lpstr>Arial</vt:lpstr>
      <vt:lpstr>Arial Unicode MS</vt:lpstr>
      <vt:lpstr>Avenir Next LT Pro</vt:lpstr>
      <vt:lpstr>Calibri</vt:lpstr>
      <vt:lpstr>Helvetica</vt:lpstr>
      <vt:lpstr>Open Sans Light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Дмитрий Селянинов</cp:lastModifiedBy>
  <cp:revision>262</cp:revision>
  <dcterms:created xsi:type="dcterms:W3CDTF">2025-08-30T12:49:37Z</dcterms:created>
  <dcterms:modified xsi:type="dcterms:W3CDTF">2025-09-24T13:39:07Z</dcterms:modified>
</cp:coreProperties>
</file>

<file path=docProps/thumbnail.jpeg>
</file>